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75" r:id="rId4"/>
    <p:sldId id="286" r:id="rId5"/>
    <p:sldId id="287" r:id="rId6"/>
    <p:sldId id="290" r:id="rId7"/>
    <p:sldId id="291" r:id="rId8"/>
    <p:sldId id="293" r:id="rId9"/>
    <p:sldId id="296" r:id="rId10"/>
    <p:sldId id="298" r:id="rId11"/>
    <p:sldId id="299" r:id="rId12"/>
    <p:sldId id="301" r:id="rId13"/>
    <p:sldId id="302" r:id="rId14"/>
    <p:sldId id="305" r:id="rId15"/>
    <p:sldId id="309" r:id="rId16"/>
    <p:sldId id="310" r:id="rId17"/>
    <p:sldId id="312" r:id="rId18"/>
    <p:sldId id="315" r:id="rId19"/>
    <p:sldId id="327" r:id="rId20"/>
    <p:sldId id="328" r:id="rId21"/>
    <p:sldId id="331" r:id="rId22"/>
    <p:sldId id="339" r:id="rId23"/>
    <p:sldId id="343" r:id="rId24"/>
    <p:sldId id="344" r:id="rId25"/>
    <p:sldId id="345" r:id="rId26"/>
    <p:sldId id="346" r:id="rId27"/>
    <p:sldId id="347" r:id="rId28"/>
    <p:sldId id="349" r:id="rId29"/>
    <p:sldId id="354" r:id="rId30"/>
    <p:sldId id="355" r:id="rId31"/>
    <p:sldId id="356" r:id="rId32"/>
    <p:sldId id="358" r:id="rId33"/>
    <p:sldId id="375" r:id="rId34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660F-693F-2FA4-305E-17C617D56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32A8C-F4BC-B6BD-8742-4357874F0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FFADB-F152-E973-D30E-696B64D7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6A9B-1232-DB24-FFA7-8C56C571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4377E-CD6E-D2AD-F613-958C4A77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23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CCB4-77F0-FB79-298A-C2D5D16F7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1C25D-0FC4-ADDC-7D56-7DF4E6110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E3852-4B59-55A4-61E5-6BC0510A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3E2A-7650-AB23-3317-08D12AB7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F8B8E-CBF7-6838-50AB-72056E3A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7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3426C-BF80-043F-F5EE-3DBA589E9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FF2FC-2C66-B897-C2A3-E889B9BC5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EB653-09A9-334B-3289-62D73E1B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EE56D-698E-3547-268E-A0990FFC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F5AB3-3C5F-4F7B-E6FE-D0C03CAC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97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C90F-FEB1-DFA1-71EC-E9397C8C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F6277-5B0E-66A2-9D11-2A9C470B8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29D04-35CB-A7C1-D0B2-D0CFDC42B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9DD7F-B67C-1C0E-8564-F70A5235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DBE49-562A-0B1D-DCBE-48F94758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76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03DF-5883-755A-B2BF-7310CA549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FFD82-80A4-6641-1E23-ABA652A04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53CE-9A19-FCF3-564C-44E4C83F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CD205-3284-79E8-DB1E-604516EF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0CF59-45EA-E66D-6B47-5913AFB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88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F554-D31C-58DD-A287-97DEC001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B2830-C5B1-7C39-BE13-1C810B58E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77C0-5EE9-723F-06FD-3B03C63FC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E437A-452A-1149-5338-661B9DF9B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0C51E-678C-839E-D225-3DF40AB2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28455-9CED-098B-5B79-DA499A07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11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D2DB-E9C1-2C36-D07A-052B0EC1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27476-D1EC-125F-E3BD-CE0E446B1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FB8F1-8418-5D3F-3BC4-FC6CDEB1D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1A70F-4918-363C-CDAE-3989D8E03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2068B-4257-CB4B-8DFA-79A6BC20A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685A4-122E-85E5-1E03-E5F4C682C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DC6A74-AE7F-F593-C154-9794E9E7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A55C9-C296-627C-E943-2BF55039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64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EE3C-AFC2-88AA-5E93-58813BF9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F5414-CD6C-94D9-30C3-8A6445FF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B1094-4718-E3FD-8B3F-CDE6B892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8BE42-24E7-4F1B-F225-BBE6E212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56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0DC8C-4BF5-8399-E4B1-386520A5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8A18D-A185-90E9-C430-935D5173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B3289-D954-B215-3499-82A8F274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38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74EB-87C5-B480-34B1-93995DF5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85E8C-0138-5C4F-D9FA-43FACB606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755FD-C9E3-1AEB-9CF7-1C887E348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BB6A8-9FE6-B5E0-D6DA-45EA7B621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D877E-8F02-CB00-9EA2-062AFF0C4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3EDFB-7350-0976-57EC-5609B1F0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25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4570-1369-21EC-8253-5D1C3033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59695-CB7A-AA4C-5FE7-C37D33A84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54E08-E5AB-1AB4-1F02-B4516F7DC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821C6-3477-EFFA-72BA-5128BC65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9DBB5-4CCE-C256-DBB8-1AB96431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98281-F19D-1211-A086-E1F36B8C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84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33DEB-DEFA-80DC-58CD-DD7D5E62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0923D-C95B-20CC-584C-EF0A22D2D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F7E5A-B3E5-A54D-6909-D1B365DC4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002D-7411-4A7E-9C98-B893F02DE590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594F8-F06B-3D04-ECD7-CA2AF020D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EEFDF-E26A-C457-04FC-078746874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49E5-DAED-4D71-BD90-6E011FE5CB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674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84)">
            <a:extLst>
              <a:ext uri="{FF2B5EF4-FFF2-40B4-BE49-F238E27FC236}">
                <a16:creationId xmlns:a16="http://schemas.microsoft.com/office/drawing/2014/main" id="{84C9B352-032E-F3D6-C556-B51E8A0960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45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24)">
            <a:extLst>
              <a:ext uri="{FF2B5EF4-FFF2-40B4-BE49-F238E27FC236}">
                <a16:creationId xmlns:a16="http://schemas.microsoft.com/office/drawing/2014/main" id="{6A53F58F-F9B3-9359-A942-C645505F58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25)">
            <a:extLst>
              <a:ext uri="{FF2B5EF4-FFF2-40B4-BE49-F238E27FC236}">
                <a16:creationId xmlns:a16="http://schemas.microsoft.com/office/drawing/2014/main" id="{A9A102DC-C1F7-1539-7AF2-96604CF2BF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0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27)">
            <a:extLst>
              <a:ext uri="{FF2B5EF4-FFF2-40B4-BE49-F238E27FC236}">
                <a16:creationId xmlns:a16="http://schemas.microsoft.com/office/drawing/2014/main" id="{C4495E70-FF79-329C-07DC-A26CCCBDCD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9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28)">
            <a:extLst>
              <a:ext uri="{FF2B5EF4-FFF2-40B4-BE49-F238E27FC236}">
                <a16:creationId xmlns:a16="http://schemas.microsoft.com/office/drawing/2014/main" id="{18B4BADA-0714-F596-D313-9EE16E2CE9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7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31)">
            <a:extLst>
              <a:ext uri="{FF2B5EF4-FFF2-40B4-BE49-F238E27FC236}">
                <a16:creationId xmlns:a16="http://schemas.microsoft.com/office/drawing/2014/main" id="{2CFF32E1-23C1-9F6B-8E1C-20BF9582FB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44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35)">
            <a:extLst>
              <a:ext uri="{FF2B5EF4-FFF2-40B4-BE49-F238E27FC236}">
                <a16:creationId xmlns:a16="http://schemas.microsoft.com/office/drawing/2014/main" id="{3FFF0DAB-0C8F-338E-29EC-A8E3740594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62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36)">
            <a:extLst>
              <a:ext uri="{FF2B5EF4-FFF2-40B4-BE49-F238E27FC236}">
                <a16:creationId xmlns:a16="http://schemas.microsoft.com/office/drawing/2014/main" id="{A6A09691-52C2-1211-FB41-6AE97397B0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6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38)">
            <a:extLst>
              <a:ext uri="{FF2B5EF4-FFF2-40B4-BE49-F238E27FC236}">
                <a16:creationId xmlns:a16="http://schemas.microsoft.com/office/drawing/2014/main" id="{A0B01C7F-A23F-4144-926A-BFD510E616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3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41)">
            <a:extLst>
              <a:ext uri="{FF2B5EF4-FFF2-40B4-BE49-F238E27FC236}">
                <a16:creationId xmlns:a16="http://schemas.microsoft.com/office/drawing/2014/main" id="{ED6253E8-6122-960E-0D32-8C9D789D3C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68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53)">
            <a:extLst>
              <a:ext uri="{FF2B5EF4-FFF2-40B4-BE49-F238E27FC236}">
                <a16:creationId xmlns:a16="http://schemas.microsoft.com/office/drawing/2014/main" id="{4EA84E8C-7440-53F8-AE1D-5020FE953D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8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693)">
            <a:extLst>
              <a:ext uri="{FF2B5EF4-FFF2-40B4-BE49-F238E27FC236}">
                <a16:creationId xmlns:a16="http://schemas.microsoft.com/office/drawing/2014/main" id="{E54E61EE-D2DE-5B42-6663-9B8B3E1BE2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0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54)">
            <a:extLst>
              <a:ext uri="{FF2B5EF4-FFF2-40B4-BE49-F238E27FC236}">
                <a16:creationId xmlns:a16="http://schemas.microsoft.com/office/drawing/2014/main" id="{5776AE1B-93A9-0C47-FD21-399D5D97EF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3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57)">
            <a:extLst>
              <a:ext uri="{FF2B5EF4-FFF2-40B4-BE49-F238E27FC236}">
                <a16:creationId xmlns:a16="http://schemas.microsoft.com/office/drawing/2014/main" id="{B05A701A-0605-16BA-166A-FE8CC18871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70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65)">
            <a:extLst>
              <a:ext uri="{FF2B5EF4-FFF2-40B4-BE49-F238E27FC236}">
                <a16:creationId xmlns:a16="http://schemas.microsoft.com/office/drawing/2014/main" id="{4526CC98-3B22-6E2D-37A3-D76C3188AF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87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69)">
            <a:extLst>
              <a:ext uri="{FF2B5EF4-FFF2-40B4-BE49-F238E27FC236}">
                <a16:creationId xmlns:a16="http://schemas.microsoft.com/office/drawing/2014/main" id="{48A670B2-6B39-0DB3-A044-9086CC2BDA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7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70)">
            <a:extLst>
              <a:ext uri="{FF2B5EF4-FFF2-40B4-BE49-F238E27FC236}">
                <a16:creationId xmlns:a16="http://schemas.microsoft.com/office/drawing/2014/main" id="{F3C6E9FD-7847-CB7C-291D-39EF17FD31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19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71)">
            <a:extLst>
              <a:ext uri="{FF2B5EF4-FFF2-40B4-BE49-F238E27FC236}">
                <a16:creationId xmlns:a16="http://schemas.microsoft.com/office/drawing/2014/main" id="{CB523526-6176-08E1-4EBD-10461FE254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8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72)">
            <a:extLst>
              <a:ext uri="{FF2B5EF4-FFF2-40B4-BE49-F238E27FC236}">
                <a16:creationId xmlns:a16="http://schemas.microsoft.com/office/drawing/2014/main" id="{4DAEC99B-19D4-9C60-DDF2-392C36E39D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73)">
            <a:extLst>
              <a:ext uri="{FF2B5EF4-FFF2-40B4-BE49-F238E27FC236}">
                <a16:creationId xmlns:a16="http://schemas.microsoft.com/office/drawing/2014/main" id="{634D433C-A506-5D2B-6B7C-2939359FCE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31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75)">
            <a:extLst>
              <a:ext uri="{FF2B5EF4-FFF2-40B4-BE49-F238E27FC236}">
                <a16:creationId xmlns:a16="http://schemas.microsoft.com/office/drawing/2014/main" id="{254B9056-1CA8-8D2E-0119-AEC1C37F13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62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80)">
            <a:extLst>
              <a:ext uri="{FF2B5EF4-FFF2-40B4-BE49-F238E27FC236}">
                <a16:creationId xmlns:a16="http://schemas.microsoft.com/office/drawing/2014/main" id="{02D97AF6-4679-BC3A-E822-FB02F4AF25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01)">
            <a:extLst>
              <a:ext uri="{FF2B5EF4-FFF2-40B4-BE49-F238E27FC236}">
                <a16:creationId xmlns:a16="http://schemas.microsoft.com/office/drawing/2014/main" id="{60B46B53-4CD4-1555-BD0F-F3BF0B455D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5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81)">
            <a:extLst>
              <a:ext uri="{FF2B5EF4-FFF2-40B4-BE49-F238E27FC236}">
                <a16:creationId xmlns:a16="http://schemas.microsoft.com/office/drawing/2014/main" id="{767F9498-A674-25FF-72B8-776A3A08E8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1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82)">
            <a:extLst>
              <a:ext uri="{FF2B5EF4-FFF2-40B4-BE49-F238E27FC236}">
                <a16:creationId xmlns:a16="http://schemas.microsoft.com/office/drawing/2014/main" id="{F6D3AFC9-CB67-4D72-D575-88E3F34CA8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05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84)">
            <a:extLst>
              <a:ext uri="{FF2B5EF4-FFF2-40B4-BE49-F238E27FC236}">
                <a16:creationId xmlns:a16="http://schemas.microsoft.com/office/drawing/2014/main" id="{64D18F16-F814-E02E-3E71-BBD7F9A7D1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06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801)">
            <a:extLst>
              <a:ext uri="{FF2B5EF4-FFF2-40B4-BE49-F238E27FC236}">
                <a16:creationId xmlns:a16="http://schemas.microsoft.com/office/drawing/2014/main" id="{425EDDA8-E733-83CE-D9DF-B126650725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7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12)">
            <a:extLst>
              <a:ext uri="{FF2B5EF4-FFF2-40B4-BE49-F238E27FC236}">
                <a16:creationId xmlns:a16="http://schemas.microsoft.com/office/drawing/2014/main" id="{8AF1D49E-ABCA-A4BF-C19A-FCFF2826E3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13)">
            <a:extLst>
              <a:ext uri="{FF2B5EF4-FFF2-40B4-BE49-F238E27FC236}">
                <a16:creationId xmlns:a16="http://schemas.microsoft.com/office/drawing/2014/main" id="{E74FBB9A-3951-F562-27BA-8C50170FB2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7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16)">
            <a:extLst>
              <a:ext uri="{FF2B5EF4-FFF2-40B4-BE49-F238E27FC236}">
                <a16:creationId xmlns:a16="http://schemas.microsoft.com/office/drawing/2014/main" id="{AAE24DCC-C1C4-1CC8-34D2-5226B082C7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17)">
            <a:extLst>
              <a:ext uri="{FF2B5EF4-FFF2-40B4-BE49-F238E27FC236}">
                <a16:creationId xmlns:a16="http://schemas.microsoft.com/office/drawing/2014/main" id="{12048A8C-86EF-45E6-74A7-F8CE922846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1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19)">
            <a:extLst>
              <a:ext uri="{FF2B5EF4-FFF2-40B4-BE49-F238E27FC236}">
                <a16:creationId xmlns:a16="http://schemas.microsoft.com/office/drawing/2014/main" id="{3ADDED39-4A7C-B779-D93B-D6B963B0F1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722)">
            <a:extLst>
              <a:ext uri="{FF2B5EF4-FFF2-40B4-BE49-F238E27FC236}">
                <a16:creationId xmlns:a16="http://schemas.microsoft.com/office/drawing/2014/main" id="{F3E615AB-F040-E15B-9A98-1A7656AC67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9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4</cp:revision>
  <dcterms:created xsi:type="dcterms:W3CDTF">2022-09-19T01:29:42Z</dcterms:created>
  <dcterms:modified xsi:type="dcterms:W3CDTF">2022-09-20T01:12:47Z</dcterms:modified>
</cp:coreProperties>
</file>